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B462F4-A7B1-4609-98C6-E3C79A52E2AB}"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226343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462F4-A7B1-4609-98C6-E3C79A52E2AB}"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124406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462F4-A7B1-4609-98C6-E3C79A52E2AB}"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15591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462F4-A7B1-4609-98C6-E3C79A52E2AB}"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201189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462F4-A7B1-4609-98C6-E3C79A52E2AB}"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342885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B462F4-A7B1-4609-98C6-E3C79A52E2AB}"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1603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462F4-A7B1-4609-98C6-E3C79A52E2AB}"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3398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B462F4-A7B1-4609-98C6-E3C79A52E2AB}"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204027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462F4-A7B1-4609-98C6-E3C79A52E2AB}"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11233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462F4-A7B1-4609-98C6-E3C79A52E2AB}"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301262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462F4-A7B1-4609-98C6-E3C79A52E2AB}"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D311-8EA6-4C8C-A7B1-7B3A62510007}" type="slidenum">
              <a:rPr lang="en-US" smtClean="0"/>
              <a:t>‹#›</a:t>
            </a:fld>
            <a:endParaRPr lang="en-US"/>
          </a:p>
        </p:txBody>
      </p:sp>
    </p:spTree>
    <p:extLst>
      <p:ext uri="{BB962C8B-B14F-4D97-AF65-F5344CB8AC3E}">
        <p14:creationId xmlns:p14="http://schemas.microsoft.com/office/powerpoint/2010/main" val="388139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462F4-A7B1-4609-98C6-E3C79A52E2AB}" type="datetimeFigureOut">
              <a:rPr lang="en-US" smtClean="0"/>
              <a:t>8/24/2018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6D311-8EA6-4C8C-A7B1-7B3A62510007}" type="slidenum">
              <a:rPr lang="en-US" smtClean="0"/>
              <a:t>‹#›</a:t>
            </a:fld>
            <a:endParaRPr lang="en-US"/>
          </a:p>
        </p:txBody>
      </p:sp>
    </p:spTree>
    <p:extLst>
      <p:ext uri="{BB962C8B-B14F-4D97-AF65-F5344CB8AC3E}">
        <p14:creationId xmlns:p14="http://schemas.microsoft.com/office/powerpoint/2010/main" val="25802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t>Monthly Newsletter</a:t>
            </a:r>
            <a:r>
              <a:rPr lang="en-US" b="1" dirty="0" smtClean="0"/>
              <a:t/>
            </a:r>
            <a:br>
              <a:rPr lang="en-US" b="1" dirty="0" smtClean="0"/>
            </a:br>
            <a:r>
              <a:rPr lang="en-US" b="1" dirty="0" smtClean="0"/>
              <a:t>Summer 2018</a:t>
            </a:r>
            <a:endParaRPr lang="en-US" b="1" dirty="0"/>
          </a:p>
        </p:txBody>
      </p:sp>
      <p:sp>
        <p:nvSpPr>
          <p:cNvPr id="5" name="Content Placeholder 4"/>
          <p:cNvSpPr>
            <a:spLocks noGrp="1"/>
          </p:cNvSpPr>
          <p:nvPr>
            <p:ph idx="1"/>
          </p:nvPr>
        </p:nvSpPr>
        <p:spPr/>
        <p:txBody>
          <a:bodyPr>
            <a:normAutofit fontScale="92500" lnSpcReduction="20000"/>
          </a:bodyPr>
          <a:lstStyle/>
          <a:p>
            <a:pPr marL="0" indent="0" algn="ctr">
              <a:buNone/>
            </a:pPr>
            <a:r>
              <a:rPr lang="en-US" sz="2000" b="1" u="sng" dirty="0" smtClean="0"/>
              <a:t>Unfortunat</a:t>
            </a:r>
            <a:r>
              <a:rPr lang="en-US" sz="2000" b="1" u="sng" dirty="0" smtClean="0"/>
              <a:t>e news about the</a:t>
            </a:r>
            <a:r>
              <a:rPr lang="en-US" sz="2000" b="1" u="sng" dirty="0" smtClean="0"/>
              <a:t> newsletter’s summer</a:t>
            </a:r>
            <a:endParaRPr lang="en-US" sz="2000" b="1" u="sng" dirty="0" smtClean="0"/>
          </a:p>
          <a:p>
            <a:pPr marL="0" indent="0">
              <a:buNone/>
            </a:pPr>
            <a:r>
              <a:rPr lang="en-US" sz="1800" dirty="0" smtClean="0"/>
              <a:t>As you may have heard, our monthly newsletter was involved in a horrific bicycle accident which left him defying the odds of survival.  He was involved in a collision with a truck while out on a nice leisurely ride to enjoy the summer days.  </a:t>
            </a:r>
            <a:endParaRPr lang="en-US" sz="1800" dirty="0" smtClean="0"/>
          </a:p>
          <a:p>
            <a:pPr marL="0" indent="0">
              <a:buNone/>
            </a:pPr>
            <a:endParaRPr lang="en-US" sz="1800" dirty="0" smtClean="0"/>
          </a:p>
          <a:p>
            <a:pPr marL="0" indent="0">
              <a:buNone/>
            </a:pPr>
            <a:r>
              <a:rPr lang="en-US" sz="1800" dirty="0" smtClean="0"/>
              <a:t>The </a:t>
            </a:r>
            <a:r>
              <a:rPr lang="en-US" sz="1800" dirty="0" smtClean="0"/>
              <a:t>truck driver was allegedly charged with distracted driving, </a:t>
            </a:r>
            <a:r>
              <a:rPr lang="en-US" sz="1800" dirty="0" smtClean="0"/>
              <a:t>as he was reading </a:t>
            </a:r>
            <a:r>
              <a:rPr lang="en-US" sz="1800" dirty="0" smtClean="0"/>
              <a:t>the Monthly Newsletter’s latest update.  Luckily though, the accident occurred at the intersection of </a:t>
            </a:r>
            <a:r>
              <a:rPr lang="en-US" sz="1800" dirty="0" err="1" smtClean="0"/>
              <a:t>Willowdale</a:t>
            </a:r>
            <a:r>
              <a:rPr lang="en-US" sz="1800" dirty="0" smtClean="0"/>
              <a:t> Ave and Cummer Ave, near St. John’s Rehab.  </a:t>
            </a:r>
            <a:endParaRPr lang="en-US" sz="1800" dirty="0" smtClean="0"/>
          </a:p>
          <a:p>
            <a:pPr marL="0" indent="0">
              <a:buNone/>
            </a:pPr>
            <a:endParaRPr lang="en-US" sz="1800" dirty="0"/>
          </a:p>
          <a:p>
            <a:pPr marL="0" indent="0">
              <a:buNone/>
            </a:pPr>
            <a:r>
              <a:rPr lang="en-US" sz="1800" dirty="0" smtClean="0"/>
              <a:t>Larry </a:t>
            </a:r>
            <a:r>
              <a:rPr lang="en-US" sz="1800" dirty="0" smtClean="0"/>
              <a:t>Robinson, who witnessed the accident, asked, “How’s the bike?”  After assessing the scene once the ambulances arrived, he then asked, “is the frame and fork okay with no cracks, are the wheels straight, are the brakes and gears sill working properly?”</a:t>
            </a:r>
          </a:p>
          <a:p>
            <a:pPr marL="0" indent="0">
              <a:buNone/>
            </a:pPr>
            <a:endParaRPr lang="en-US" sz="1800" dirty="0" smtClean="0"/>
          </a:p>
          <a:p>
            <a:pPr marL="0" indent="0">
              <a:buNone/>
            </a:pPr>
            <a:r>
              <a:rPr lang="en-US" sz="1800" dirty="0" smtClean="0"/>
              <a:t>The </a:t>
            </a:r>
            <a:r>
              <a:rPr lang="en-US" sz="1800" dirty="0" smtClean="0"/>
              <a:t>Monthly Newsletter was transported to St. John’s Rehab and was cared for by a great team.   </a:t>
            </a:r>
            <a:r>
              <a:rPr lang="en-US" sz="1800" dirty="0" smtClean="0"/>
              <a:t>With </a:t>
            </a:r>
            <a:r>
              <a:rPr lang="en-US" sz="1800" dirty="0" smtClean="0"/>
              <a:t>the help of much therapy, he began to speak and finally walk again with his great motto of, “Don’t limit your challenges, challenge your limits”.  </a:t>
            </a:r>
            <a:endParaRPr lang="en-US" sz="1800" dirty="0" smtClean="0"/>
          </a:p>
          <a:p>
            <a:pPr marL="0" indent="0">
              <a:buNone/>
            </a:pPr>
            <a:endParaRPr lang="en-CA" sz="1800" dirty="0"/>
          </a:p>
          <a:p>
            <a:pPr marL="0" indent="0">
              <a:buNone/>
            </a:pPr>
            <a:r>
              <a:rPr lang="en-CA" sz="1800" dirty="0" smtClean="0"/>
              <a:t>Photos of th</a:t>
            </a:r>
            <a:r>
              <a:rPr lang="en-CA" sz="1800" dirty="0" smtClean="0"/>
              <a:t>e newsletter’s accident and rehabilitation are below.</a:t>
            </a:r>
            <a:endParaRPr lang="en-US" sz="1800" dirty="0"/>
          </a:p>
        </p:txBody>
      </p:sp>
    </p:spTree>
    <p:extLst>
      <p:ext uri="{BB962C8B-B14F-4D97-AF65-F5344CB8AC3E}">
        <p14:creationId xmlns:p14="http://schemas.microsoft.com/office/powerpoint/2010/main" val="179950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Lifting weights is not easy</a:t>
            </a:r>
            <a:endParaRPr lang="en-US" dirty="0"/>
          </a:p>
        </p:txBody>
      </p:sp>
      <p:pic>
        <p:nvPicPr>
          <p:cNvPr id="5" name="Picture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2264"/>
          <a:stretch/>
        </p:blipFill>
        <p:spPr>
          <a:xfrm>
            <a:off x="2411760" y="1412776"/>
            <a:ext cx="4208683" cy="4320480"/>
          </a:xfrm>
        </p:spPr>
      </p:pic>
      <p:sp>
        <p:nvSpPr>
          <p:cNvPr id="2" name="TextBox 1"/>
          <p:cNvSpPr txBox="1"/>
          <p:nvPr/>
        </p:nvSpPr>
        <p:spPr>
          <a:xfrm>
            <a:off x="2699791" y="5908630"/>
            <a:ext cx="3606949" cy="369332"/>
          </a:xfrm>
          <a:prstGeom prst="rect">
            <a:avLst/>
          </a:prstGeom>
          <a:noFill/>
        </p:spPr>
        <p:txBody>
          <a:bodyPr wrap="none" rtlCol="0">
            <a:spAutoFit/>
          </a:bodyPr>
          <a:lstStyle/>
          <a:p>
            <a:r>
              <a:rPr lang="en-CA" dirty="0" smtClean="0"/>
              <a:t>Lack of natural arms was a challenge</a:t>
            </a:r>
            <a:endParaRPr lang="en-US" dirty="0"/>
          </a:p>
        </p:txBody>
      </p:sp>
    </p:spTree>
    <p:extLst>
      <p:ext uri="{BB962C8B-B14F-4D97-AF65-F5344CB8AC3E}">
        <p14:creationId xmlns:p14="http://schemas.microsoft.com/office/powerpoint/2010/main" val="75361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Cycling machine difficult with limited range of movement</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351694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Need to work on upper extremity strength</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250156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Taking baby steps</a:t>
            </a:r>
            <a:endParaRPr lang="en-US" dirty="0"/>
          </a:p>
        </p:txBody>
      </p:sp>
      <p:pic>
        <p:nvPicPr>
          <p:cNvPr id="5" name="Picture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831" b="37107"/>
          <a:stretch/>
        </p:blipFill>
        <p:spPr>
          <a:xfrm>
            <a:off x="2051720" y="1196752"/>
            <a:ext cx="4608513" cy="5111077"/>
          </a:xfrm>
        </p:spPr>
      </p:pic>
    </p:spTree>
    <p:extLst>
      <p:ext uri="{BB962C8B-B14F-4D97-AF65-F5344CB8AC3E}">
        <p14:creationId xmlns:p14="http://schemas.microsoft.com/office/powerpoint/2010/main" val="255112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hope everything comes out okay</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1484784"/>
            <a:ext cx="2545492" cy="4525963"/>
          </a:xfrm>
        </p:spPr>
      </p:pic>
    </p:spTree>
    <p:extLst>
      <p:ext uri="{BB962C8B-B14F-4D97-AF65-F5344CB8AC3E}">
        <p14:creationId xmlns:p14="http://schemas.microsoft.com/office/powerpoint/2010/main" val="3267081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 step at a time</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340768"/>
            <a:ext cx="2448272" cy="4353103"/>
          </a:xfrm>
        </p:spPr>
      </p:pic>
      <p:sp>
        <p:nvSpPr>
          <p:cNvPr id="4" name="TextBox 3"/>
          <p:cNvSpPr txBox="1"/>
          <p:nvPr/>
        </p:nvSpPr>
        <p:spPr>
          <a:xfrm>
            <a:off x="5292080" y="1772816"/>
            <a:ext cx="3744416" cy="2585323"/>
          </a:xfrm>
          <a:prstGeom prst="rect">
            <a:avLst/>
          </a:prstGeom>
          <a:noFill/>
        </p:spPr>
        <p:txBody>
          <a:bodyPr wrap="square" rtlCol="0">
            <a:spAutoFit/>
          </a:bodyPr>
          <a:lstStyle/>
          <a:p>
            <a:r>
              <a:rPr lang="en-CA" dirty="0" smtClean="0"/>
              <a:t>Someone asked what’s similar between the newsletter and a Slinky.</a:t>
            </a:r>
          </a:p>
          <a:p>
            <a:endParaRPr lang="en-CA" dirty="0"/>
          </a:p>
          <a:p>
            <a:r>
              <a:rPr lang="en-CA" dirty="0" smtClean="0"/>
              <a:t>They’re both useless, but fun to push down the stairs.</a:t>
            </a:r>
          </a:p>
          <a:p>
            <a:endParaRPr lang="en-CA" dirty="0"/>
          </a:p>
          <a:p>
            <a:r>
              <a:rPr lang="en-CA" dirty="0" smtClean="0"/>
              <a:t>The newsletter was sad.</a:t>
            </a:r>
          </a:p>
          <a:p>
            <a:endParaRPr lang="en-CA"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032533"/>
            <a:ext cx="2138288" cy="1650449"/>
          </a:xfrm>
          <a:prstGeom prst="rect">
            <a:avLst/>
          </a:prstGeom>
        </p:spPr>
      </p:pic>
    </p:spTree>
    <p:extLst>
      <p:ext uri="{BB962C8B-B14F-4D97-AF65-F5344CB8AC3E}">
        <p14:creationId xmlns:p14="http://schemas.microsoft.com/office/powerpoint/2010/main" val="3181936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Have graduated to a walker! </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2454461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Got to catch up on some light reading</a:t>
            </a:r>
            <a:endParaRPr lang="en-US" dirty="0"/>
          </a:p>
        </p:txBody>
      </p:sp>
      <p:pic>
        <p:nvPicPr>
          <p:cNvPr id="5" name="Picture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r="-133" b="24117"/>
          <a:stretch/>
        </p:blipFill>
        <p:spPr>
          <a:xfrm>
            <a:off x="2483768" y="1412776"/>
            <a:ext cx="3888432" cy="5239378"/>
          </a:xfrm>
        </p:spPr>
      </p:pic>
      <p:sp>
        <p:nvSpPr>
          <p:cNvPr id="2" name="TextBox 1"/>
          <p:cNvSpPr txBox="1"/>
          <p:nvPr/>
        </p:nvSpPr>
        <p:spPr>
          <a:xfrm>
            <a:off x="6509141" y="2996952"/>
            <a:ext cx="2520280" cy="923330"/>
          </a:xfrm>
          <a:prstGeom prst="rect">
            <a:avLst/>
          </a:prstGeom>
          <a:noFill/>
        </p:spPr>
        <p:txBody>
          <a:bodyPr wrap="square" rtlCol="0">
            <a:spAutoFit/>
          </a:bodyPr>
          <a:lstStyle/>
          <a:p>
            <a:r>
              <a:rPr lang="en-CA" dirty="0" smtClean="0"/>
              <a:t>Was glad he lives in Canada and wasn’t an American newsletter.</a:t>
            </a:r>
            <a:endParaRPr lang="en-US" dirty="0"/>
          </a:p>
        </p:txBody>
      </p:sp>
    </p:spTree>
    <p:extLst>
      <p:ext uri="{BB962C8B-B14F-4D97-AF65-F5344CB8AC3E}">
        <p14:creationId xmlns:p14="http://schemas.microsoft.com/office/powerpoint/2010/main" val="557776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Had a fireside chat with the hand hygiene dispenser.</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805781"/>
            <a:ext cx="7315200" cy="4114800"/>
          </a:xfrm>
        </p:spPr>
      </p:pic>
    </p:spTree>
    <p:extLst>
      <p:ext uri="{BB962C8B-B14F-4D97-AF65-F5344CB8AC3E}">
        <p14:creationId xmlns:p14="http://schemas.microsoft.com/office/powerpoint/2010/main" val="3645009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been a long summer</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321464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4638"/>
            <a:ext cx="8928992" cy="1143000"/>
          </a:xfrm>
        </p:spPr>
        <p:txBody>
          <a:bodyPr>
            <a:normAutofit/>
          </a:bodyPr>
          <a:lstStyle/>
          <a:p>
            <a:r>
              <a:rPr lang="en-US" sz="3600" dirty="0" smtClean="0"/>
              <a:t>I want to ride my bicycle, </a:t>
            </a:r>
            <a:r>
              <a:rPr lang="en-US" sz="3600" dirty="0" smtClean="0"/>
              <a:t>bicycle, bicycle….</a:t>
            </a:r>
            <a:endParaRPr lang="en-US" sz="3600"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174884"/>
            <a:ext cx="3713460" cy="4951280"/>
          </a:xfrm>
        </p:spPr>
      </p:pic>
      <p:sp>
        <p:nvSpPr>
          <p:cNvPr id="2" name="TextBox 1"/>
          <p:cNvSpPr txBox="1"/>
          <p:nvPr/>
        </p:nvSpPr>
        <p:spPr>
          <a:xfrm>
            <a:off x="3059832" y="6268670"/>
            <a:ext cx="2850396" cy="369332"/>
          </a:xfrm>
          <a:prstGeom prst="rect">
            <a:avLst/>
          </a:prstGeom>
          <a:noFill/>
        </p:spPr>
        <p:txBody>
          <a:bodyPr wrap="none" rtlCol="0">
            <a:spAutoFit/>
          </a:bodyPr>
          <a:lstStyle/>
          <a:p>
            <a:r>
              <a:rPr lang="en-CA" dirty="0" smtClean="0"/>
              <a:t>The start of my summer ride</a:t>
            </a:r>
            <a:endParaRPr lang="en-US" dirty="0"/>
          </a:p>
        </p:txBody>
      </p:sp>
    </p:spTree>
    <p:extLst>
      <p:ext uri="{BB962C8B-B14F-4D97-AF65-F5344CB8AC3E}">
        <p14:creationId xmlns:p14="http://schemas.microsoft.com/office/powerpoint/2010/main" val="3655671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have bought myself a new bike! </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3417387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CA" dirty="0" smtClean="0"/>
              <a:t>Hope you had a great summer!</a:t>
            </a:r>
            <a:br>
              <a:rPr lang="en-CA" dirty="0" smtClean="0"/>
            </a:br>
            <a:r>
              <a:rPr lang="en-CA" dirty="0"/>
              <a:t/>
            </a:r>
            <a:br>
              <a:rPr lang="en-CA" dirty="0"/>
            </a:br>
            <a:r>
              <a:rPr lang="en-CA" dirty="0" smtClean="0"/>
              <a:t>I’ll be back in September.</a:t>
            </a:r>
            <a:endParaRPr lang="en-US" dirty="0"/>
          </a:p>
        </p:txBody>
      </p:sp>
    </p:spTree>
    <p:extLst>
      <p:ext uri="{BB962C8B-B14F-4D97-AF65-F5344CB8AC3E}">
        <p14:creationId xmlns:p14="http://schemas.microsoft.com/office/powerpoint/2010/main" val="161217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lstStyle/>
          <a:p>
            <a:r>
              <a:rPr lang="en-US" dirty="0" smtClean="0"/>
              <a:t>I want to ride my bicycle</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5680" y="1124744"/>
            <a:ext cx="3754512" cy="5006016"/>
          </a:xfrm>
        </p:spPr>
      </p:pic>
      <p:sp>
        <p:nvSpPr>
          <p:cNvPr id="2" name="TextBox 1"/>
          <p:cNvSpPr txBox="1"/>
          <p:nvPr/>
        </p:nvSpPr>
        <p:spPr>
          <a:xfrm>
            <a:off x="2339752" y="6355364"/>
            <a:ext cx="4091761" cy="369332"/>
          </a:xfrm>
          <a:prstGeom prst="rect">
            <a:avLst/>
          </a:prstGeom>
          <a:noFill/>
        </p:spPr>
        <p:txBody>
          <a:bodyPr wrap="none" rtlCol="0">
            <a:spAutoFit/>
          </a:bodyPr>
          <a:lstStyle/>
          <a:p>
            <a:r>
              <a:rPr lang="en-CA" dirty="0" smtClean="0"/>
              <a:t>Starting to lose my grip on the handlebars</a:t>
            </a:r>
            <a:endParaRPr lang="en-US" dirty="0"/>
          </a:p>
        </p:txBody>
      </p:sp>
    </p:spTree>
    <p:extLst>
      <p:ext uri="{BB962C8B-B14F-4D97-AF65-F5344CB8AC3E}">
        <p14:creationId xmlns:p14="http://schemas.microsoft.com/office/powerpoint/2010/main" val="65272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 No!  Ouch, I spoke too soon!</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3781162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Saw a truck coming and tried to jump out of the way</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45615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was a chain reaction</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331112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Partial tear of the lower extremity</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805781"/>
            <a:ext cx="5486400" cy="4114800"/>
          </a:xfrm>
        </p:spPr>
      </p:pic>
    </p:spTree>
    <p:extLst>
      <p:ext uri="{BB962C8B-B14F-4D97-AF65-F5344CB8AC3E}">
        <p14:creationId xmlns:p14="http://schemas.microsoft.com/office/powerpoint/2010/main" val="1173282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the way to the hospital</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2583" y="1600200"/>
            <a:ext cx="2618833" cy="4525963"/>
          </a:xfrm>
        </p:spPr>
      </p:pic>
    </p:spTree>
    <p:extLst>
      <p:ext uri="{BB962C8B-B14F-4D97-AF65-F5344CB8AC3E}">
        <p14:creationId xmlns:p14="http://schemas.microsoft.com/office/powerpoint/2010/main" val="275072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t>
            </a:r>
            <a:r>
              <a:rPr lang="en-US" dirty="0" smtClean="0"/>
              <a:t>ransported by Wheelchair</a:t>
            </a:r>
            <a:endParaRPr lang="en-US" dirty="0"/>
          </a:p>
        </p:txBody>
      </p:sp>
      <p:pic>
        <p:nvPicPr>
          <p:cNvPr id="7" name="Picture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254" y="1600200"/>
            <a:ext cx="2545492" cy="4525963"/>
          </a:xfrm>
        </p:spPr>
      </p:pic>
    </p:spTree>
    <p:extLst>
      <p:ext uri="{BB962C8B-B14F-4D97-AF65-F5344CB8AC3E}">
        <p14:creationId xmlns:p14="http://schemas.microsoft.com/office/powerpoint/2010/main" val="103799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408</Words>
  <Application>Microsoft Office PowerPoint</Application>
  <PresentationFormat>On-screen Show (4:3)</PresentationFormat>
  <Paragraphs>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Monthly Newsletter Summer 2018</vt:lpstr>
      <vt:lpstr>I want to ride my bicycle, bicycle, bicycle….</vt:lpstr>
      <vt:lpstr>I want to ride my bicycle</vt:lpstr>
      <vt:lpstr>Oh No!  Ouch, I spoke too soon!</vt:lpstr>
      <vt:lpstr>Saw a truck coming and tried to jump out of the way</vt:lpstr>
      <vt:lpstr>It was a chain reaction</vt:lpstr>
      <vt:lpstr>Partial tear of the lower extremity</vt:lpstr>
      <vt:lpstr>On the way to the hospital</vt:lpstr>
      <vt:lpstr>Transported by Wheelchair</vt:lpstr>
      <vt:lpstr>Lifting weights is not easy</vt:lpstr>
      <vt:lpstr>Cycling machine difficult with limited range of movement</vt:lpstr>
      <vt:lpstr>Need to work on upper extremity strength</vt:lpstr>
      <vt:lpstr>Taking baby steps</vt:lpstr>
      <vt:lpstr>I hope everything comes out okay</vt:lpstr>
      <vt:lpstr>One step at a time</vt:lpstr>
      <vt:lpstr>Have graduated to a walker! </vt:lpstr>
      <vt:lpstr>Got to catch up on some light reading</vt:lpstr>
      <vt:lpstr>Had a fireside chat with the hand hygiene dispenser.</vt:lpstr>
      <vt:lpstr>It’s been a long summer</vt:lpstr>
      <vt:lpstr>I have bought myself a new bike! </vt:lpstr>
      <vt:lpstr>Hope you had a great summer!  I’ll be back in September.</vt:lpstr>
    </vt:vector>
  </TitlesOfParts>
  <Company>Sunnybrook 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Nancy</dc:creator>
  <cp:lastModifiedBy>Larry Robinson</cp:lastModifiedBy>
  <cp:revision>14</cp:revision>
  <dcterms:created xsi:type="dcterms:W3CDTF">2018-08-23T19:13:03Z</dcterms:created>
  <dcterms:modified xsi:type="dcterms:W3CDTF">2018-08-24T20:19:40Z</dcterms:modified>
</cp:coreProperties>
</file>